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607"/>
    <a:srgbClr val="35035C"/>
    <a:srgbClr val="0C0C58"/>
    <a:srgbClr val="16537F"/>
    <a:srgbClr val="2DB586"/>
    <a:srgbClr val="0DA4B5"/>
    <a:srgbClr val="037582"/>
    <a:srgbClr val="FFFFFF"/>
    <a:srgbClr val="FF0037"/>
    <a:srgbClr val="FFE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42876B-A0F8-DB96-1F01-C5A0C90B6B49}" v="93" dt="2024-05-23T09:49:17.590"/>
    <p1510:client id="{B94B9660-CCA3-A510-9084-46DA1BE8A6D4}" v="17" dt="2024-05-23T09:56:17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330" autoAdjust="0"/>
  </p:normalViewPr>
  <p:slideViewPr>
    <p:cSldViewPr snapToGrid="0">
      <p:cViewPr varScale="1">
        <p:scale>
          <a:sx n="48" d="100"/>
          <a:sy n="48" d="100"/>
        </p:scale>
        <p:origin x="53" y="293"/>
      </p:cViewPr>
      <p:guideLst>
        <p:guide orient="horz" pos="3952"/>
        <p:guide pos="18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ETANO Manuela (COMM)" userId="S::manuela.oretano@ec.europa.eu::c302b6c1-a6cf-48e9-bad6-372049ac2824" providerId="AD" clId="Web-{B94B9660-CCA3-A510-9084-46DA1BE8A6D4}"/>
    <pc:docChg chg="modSld">
      <pc:chgData name="ORETANO Manuela (COMM)" userId="S::manuela.oretano@ec.europa.eu::c302b6c1-a6cf-48e9-bad6-372049ac2824" providerId="AD" clId="Web-{B94B9660-CCA3-A510-9084-46DA1BE8A6D4}" dt="2024-05-23T09:56:04.781" v="4" actId="20577"/>
      <pc:docMkLst>
        <pc:docMk/>
      </pc:docMkLst>
      <pc:sldChg chg="modSp">
        <pc:chgData name="ORETANO Manuela (COMM)" userId="S::manuela.oretano@ec.europa.eu::c302b6c1-a6cf-48e9-bad6-372049ac2824" providerId="AD" clId="Web-{B94B9660-CCA3-A510-9084-46DA1BE8A6D4}" dt="2024-05-23T09:56:04.781" v="4" actId="20577"/>
        <pc:sldMkLst>
          <pc:docMk/>
          <pc:sldMk cId="2942379202" sldId="389"/>
        </pc:sldMkLst>
        <pc:spChg chg="mod">
          <ac:chgData name="ORETANO Manuela (COMM)" userId="S::manuela.oretano@ec.europa.eu::c302b6c1-a6cf-48e9-bad6-372049ac2824" providerId="AD" clId="Web-{B94B9660-CCA3-A510-9084-46DA1BE8A6D4}" dt="2024-05-23T09:56:04.781" v="4" actId="20577"/>
          <ac:spMkLst>
            <pc:docMk/>
            <pc:sldMk cId="2942379202" sldId="389"/>
            <ac:spMk id="21" creationId="{BC95A541-B699-FC49-8F92-76841E0C1748}"/>
          </ac:spMkLst>
        </pc:spChg>
      </pc:sldChg>
      <pc:sldChg chg="modSp">
        <pc:chgData name="ORETANO Manuela (COMM)" userId="S::manuela.oretano@ec.europa.eu::c302b6c1-a6cf-48e9-bad6-372049ac2824" providerId="AD" clId="Web-{B94B9660-CCA3-A510-9084-46DA1BE8A6D4}" dt="2024-05-23T09:55:21.061" v="1"/>
        <pc:sldMkLst>
          <pc:docMk/>
          <pc:sldMk cId="3458467341" sldId="390"/>
        </pc:sldMkLst>
        <pc:graphicFrameChg chg="mod modGraphic">
          <ac:chgData name="ORETANO Manuela (COMM)" userId="S::manuela.oretano@ec.europa.eu::c302b6c1-a6cf-48e9-bad6-372049ac2824" providerId="AD" clId="Web-{B94B9660-CCA3-A510-9084-46DA1BE8A6D4}" dt="2024-05-23T09:55:21.061" v="1"/>
          <ac:graphicFrameMkLst>
            <pc:docMk/>
            <pc:sldMk cId="3458467341" sldId="390"/>
            <ac:graphicFrameMk id="3" creationId="{00000000-0000-0000-0000-000000000000}"/>
          </ac:graphicFrameMkLst>
        </pc:graphicFrameChg>
      </pc:sldChg>
    </pc:docChg>
  </pc:docChgLst>
</pc:chgInfo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a54b14-608b-44ba-8621-4287d9574b27" xsi:nil="true"/>
    <lcf76f155ced4ddcb4097134ff3c332f xmlns="33e07890-6196-4e26-9dd2-53178dae8e48">
      <Terms xmlns="http://schemas.microsoft.com/office/infopath/2007/PartnerControls"/>
    </lcf76f155ced4ddcb4097134ff3c332f>
    <_Flow_SignoffStatus xmlns="33e07890-6196-4e26-9dd2-53178dae8e48" xsi:nil="true"/>
    <GPTphotos xmlns="33e07890-6196-4e26-9dd2-53178dae8e4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FDF3D715AA394A9B15E0E0FAA07E37" ma:contentTypeVersion="20" ma:contentTypeDescription="Create a new document." ma:contentTypeScope="" ma:versionID="b313332509f6fb428e451028e5d930e9">
  <xsd:schema xmlns:xsd="http://www.w3.org/2001/XMLSchema" xmlns:xs="http://www.w3.org/2001/XMLSchema" xmlns:p="http://schemas.microsoft.com/office/2006/metadata/properties" xmlns:ns2="33e07890-6196-4e26-9dd2-53178dae8e48" xmlns:ns3="faa54b14-608b-44ba-8621-4287d9574b27" targetNamespace="http://schemas.microsoft.com/office/2006/metadata/properties" ma:root="true" ma:fieldsID="219944e7247278969ab86a4d33e06a2a" ns2:_="" ns3:_="">
    <xsd:import namespace="33e07890-6196-4e26-9dd2-53178dae8e48"/>
    <xsd:import namespace="faa54b14-608b-44ba-8621-4287d9574b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GPTphoto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e07890-6196-4e26-9dd2-53178dae8e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GPTphotos" ma:index="25" nillable="true" ma:displayName="GPT photos" ma:format="Dropdown" ma:internalName="GPTphotos">
      <xsd:simpleType>
        <xsd:restriction base="dms:Choice">
          <xsd:enumeration value="Choice 1"/>
          <xsd:enumeration value="Choice 2"/>
        </xsd:restriction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54b14-608b-44ba-8621-4287d9574b2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a2ab797-8e24-4f94-afb5-8fd5a857bc5f}" ma:internalName="TaxCatchAll" ma:showField="CatchAllData" ma:web="faa54b14-608b-44ba-8621-4287d9574b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9C45D5-D1B4-4EED-B61B-568B49D1D7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7369D2-40AD-4B6C-8202-DDA1E1E257C0}">
  <ds:schemaRefs>
    <ds:schemaRef ds:uri="96b3df18-6d14-4675-ad86-b90365ae06d0"/>
    <ds:schemaRef ds:uri="d82da31f-106c-4f12-9dab-2b09eb7d9e1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cb777b6-10cc-463b-b285-1f240af06f9f"/>
    <ds:schemaRef ds:uri="1172c1e8-1a1e-43f1-ab3b-d134b3755889"/>
    <ds:schemaRef ds:uri="faa54b14-608b-44ba-8621-4287d9574b27"/>
    <ds:schemaRef ds:uri="33e07890-6196-4e26-9dd2-53178dae8e48"/>
  </ds:schemaRefs>
</ds:datastoreItem>
</file>

<file path=customXml/itemProps3.xml><?xml version="1.0" encoding="utf-8"?>
<ds:datastoreItem xmlns:ds="http://schemas.openxmlformats.org/officeDocument/2006/customXml" ds:itemID="{EB3A9195-ABD2-4DD3-8A08-70CCBD0D3D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e07890-6196-4e26-9dd2-53178dae8e48"/>
    <ds:schemaRef ds:uri="faa54b14-608b-44ba-8621-4287d9574b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70</TotalTime>
  <Words>4085</Words>
  <Application>Microsoft Office PowerPoint</Application>
  <PresentationFormat>Widescreen</PresentationFormat>
  <Paragraphs>382</Paragraphs>
  <Slides>26</Slides>
  <Notes>25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How to spot and fight disinformation</vt:lpstr>
      <vt:lpstr>X’se nitgħallmu?</vt:lpstr>
      <vt:lpstr>PowerPoint Presentation</vt:lpstr>
      <vt:lpstr>L-Ewwel Parti: X’inhi d-diżinformazzjoni? </vt:lpstr>
      <vt:lpstr>L-Ewwel Parti: X’inhi d-diżinformazzjoni? </vt:lpstr>
      <vt:lpstr>Satira — “Għexieren feruti tgħaffġu f’folla f’Lidl”</vt:lpstr>
      <vt:lpstr>Miżinformazzjoni — “il-5G jikkawża l-coronavirus” </vt:lpstr>
      <vt:lpstr>L-Ewwel Parti: X’inhi d-diżinformazzjoni? </vt:lpstr>
      <vt:lpstr>PowerPoint Presentation</vt:lpstr>
      <vt:lpstr>It-tieni parti: Kif taħdem id-diżinformazzjoni? </vt:lpstr>
      <vt:lpstr>It-tieni parti: Kif taħdem id-diżinformazzjoni?</vt:lpstr>
      <vt:lpstr>It-tieni parti: Kif taħdem id-diżinformazzjoni?</vt:lpstr>
      <vt:lpstr>It-tieni parti: Kif taħdem id-diżinformazzjoni?</vt:lpstr>
      <vt:lpstr>It-tieni parti: Kif taħdem id-diżinformazzjoni?</vt:lpstr>
      <vt:lpstr>PowerPoint Presentation</vt:lpstr>
      <vt:lpstr>It-tielet parti: Kif għandek tirrispondi għad-diżinformazzjoni? </vt:lpstr>
      <vt:lpstr>It-tielet parti: Kif għandek tirrispondi għad-diżinformazzjoni? </vt:lpstr>
      <vt:lpstr>Kif għandek tirrispondi għad-diżinformazzjoni? </vt:lpstr>
      <vt:lpstr>It-tielet parti: Kif għandek tirrispondi għad-diżinformazzjoni? </vt:lpstr>
      <vt:lpstr>It-tielet parti: Kif għandek tirrispondi għad-diżinformazzjoni? </vt:lpstr>
      <vt:lpstr>It-tielet parti: Kif għandek tirrispondi għad-diżinformazzjoni? </vt:lpstr>
      <vt:lpstr>PowerPoint Presentation</vt:lpstr>
      <vt:lpstr>Ir-raba’ parti: Ħidma</vt:lpstr>
      <vt:lpstr>Ir-raba’ parti: Ħidma</vt:lpstr>
      <vt:lpstr>PowerPoint Presentation</vt:lpstr>
      <vt:lpstr>End of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GENTILE Luca (COMM)</cp:lastModifiedBy>
  <cp:revision>49</cp:revision>
  <cp:lastPrinted>2024-04-16T11:31:35Z</cp:lastPrinted>
  <dcterms:created xsi:type="dcterms:W3CDTF">2021-01-13T11:40:04Z</dcterms:created>
  <dcterms:modified xsi:type="dcterms:W3CDTF">2024-05-23T09:56:22Z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2023-07-03T13:10:00Z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c8bd1b30-e3e9-45dc-b7b9-d46b685d857e</vt:lpwstr>
  </property>
  <property fmtid="{D5CDD505-2E9C-101B-9397-08002B2CF9AE}" pid="8" name="MSIP_Label_6bd9ddd1-4d20-43f6-abfa-fc3c07406f94_ContentBits">
    <vt:lpwstr>0</vt:lpwstr>
  </property>
  <property fmtid="{D5CDD505-2E9C-101B-9397-08002B2CF9AE}" pid="9" name="MediaServiceImageTags">
    <vt:lpwstr/>
  </property>
  <property fmtid="{D5CDD505-2E9C-101B-9397-08002B2CF9AE}" pid="10" name="ContentTypeId">
    <vt:lpwstr>0x010100ECFDF3D715AA394A9B15E0E0FAA07E37</vt:lpwstr>
  </property>
</Properties>
</file>