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35C"/>
    <a:srgbClr val="0C0C58"/>
    <a:srgbClr val="16537F"/>
    <a:srgbClr val="2DB586"/>
    <a:srgbClr val="0DA4B5"/>
    <a:srgbClr val="037582"/>
    <a:srgbClr val="FFFFFF"/>
    <a:srgbClr val="FF0037"/>
    <a:srgbClr val="FFEC00"/>
    <a:srgbClr val="AAF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8DD65B-1353-0211-0610-66551C967287}" v="62" dt="2024-05-23T15:22:03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30" autoAdjust="0"/>
  </p:normalViewPr>
  <p:slideViewPr>
    <p:cSldViewPr snapToGrid="0">
      <p:cViewPr varScale="1">
        <p:scale>
          <a:sx n="54" d="100"/>
          <a:sy n="54" d="100"/>
        </p:scale>
        <p:origin x="408" y="24"/>
      </p:cViewPr>
      <p:guideLst>
        <p:guide orient="horz" pos="3952"/>
        <p:guide pos="1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20" ma:contentTypeDescription="Create a new document." ma:contentTypeScope="" ma:versionID="b313332509f6fb428e451028e5d930e9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219944e7247278969ab86a4d33e06a2a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GPTphoto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GPTphotos" ma:index="25" nillable="true" ma:displayName="GPT photos" ma:format="Dropdown" ma:internalName="GPTphotos">
      <xsd:simpleType>
        <xsd:restriction base="dms:Choice">
          <xsd:enumeration value="Choice 1"/>
          <xsd:enumeration value="Choice 2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2ab797-8e24-4f94-afb5-8fd5a857bc5f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_Flow_SignoffStatus xmlns="33e07890-6196-4e26-9dd2-53178dae8e48" xsi:nil="true"/>
    <GPTphotos xmlns="33e07890-6196-4e26-9dd2-53178dae8e4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F97197-B59C-408D-9500-C2B4507BD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07890-6196-4e26-9dd2-53178dae8e48"/>
    <ds:schemaRef ds:uri="faa54b14-608b-44ba-8621-4287d9574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7369D2-40AD-4B6C-8202-DDA1E1E257C0}">
  <ds:schemaRefs>
    <ds:schemaRef ds:uri="96b3df18-6d14-4675-ad86-b90365ae06d0"/>
    <ds:schemaRef ds:uri="d82da31f-106c-4f12-9dab-2b09eb7d9e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cb777b6-10cc-463b-b285-1f240af06f9f"/>
    <ds:schemaRef ds:uri="1172c1e8-1a1e-43f1-ab3b-d134b3755889"/>
    <ds:schemaRef ds:uri="faa54b14-608b-44ba-8621-4287d9574b27"/>
    <ds:schemaRef ds:uri="33e07890-6196-4e26-9dd2-53178dae8e48"/>
  </ds:schemaRefs>
</ds:datastoreItem>
</file>

<file path=customXml/itemProps3.xml><?xml version="1.0" encoding="utf-8"?>
<ds:datastoreItem xmlns:ds="http://schemas.openxmlformats.org/officeDocument/2006/customXml" ds:itemID="{D29C45D5-D1B4-4EED-B61B-568B49D1D7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110</TotalTime>
  <Words>4634</Words>
  <Application>Microsoft Office PowerPoint</Application>
  <PresentationFormat>Widescreen</PresentationFormat>
  <Paragraphs>382</Paragraphs>
  <Slides>26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How to spot and fight disinformation</vt:lpstr>
      <vt:lpstr>Какво ще научим?</vt:lpstr>
      <vt:lpstr>PowerPoint Presentation</vt:lpstr>
      <vt:lpstr>Част 1: Какво е дезинформация? </vt:lpstr>
      <vt:lpstr>Част 1: Какво е дезинформация? </vt:lpstr>
      <vt:lpstr>Сатира — „Десетки ранени в масова паника в Лидл“</vt:lpstr>
      <vt:lpstr>Невярна информация — „5G причинява коронавирус“ </vt:lpstr>
      <vt:lpstr>Част 1: Какво е дезинформация? </vt:lpstr>
      <vt:lpstr>PowerPoint Presentation</vt:lpstr>
      <vt:lpstr>Част 2: Как действа дезинформацията? </vt:lpstr>
      <vt:lpstr>Част 2: Как действа дезинформацията?</vt:lpstr>
      <vt:lpstr>Част 2: Как действа дезинформацията?</vt:lpstr>
      <vt:lpstr>Част 2: Как действа дезинформацията?</vt:lpstr>
      <vt:lpstr>Част 2: Как действа дезинформацията?</vt:lpstr>
      <vt:lpstr>PowerPoint Presentation</vt:lpstr>
      <vt:lpstr>Част 3: Как да реагираме на дезинформацията? </vt:lpstr>
      <vt:lpstr>Част 3: Как да реагираме на дезинформацията? </vt:lpstr>
      <vt:lpstr>Как да реагираме на дезинформацията? </vt:lpstr>
      <vt:lpstr>Част 3: Как да реагираме на дезинформацията? </vt:lpstr>
      <vt:lpstr>Част 3: Как да реагираме на дезинформацията? </vt:lpstr>
      <vt:lpstr>Част 3: Как да реагираме на дезинформацията? </vt:lpstr>
      <vt:lpstr>PowerPoint Presentation</vt:lpstr>
      <vt:lpstr>Част 4: Практика</vt:lpstr>
      <vt:lpstr>Част 4: Практика</vt:lpstr>
      <vt:lpstr>PowerPoint Presentation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VELIKOVA Dessislava (COMM)</cp:lastModifiedBy>
  <cp:revision>28</cp:revision>
  <cp:lastPrinted>2024-04-16T11:31:35Z</cp:lastPrinted>
  <dcterms:created xsi:type="dcterms:W3CDTF">2021-01-13T11:40:04Z</dcterms:created>
  <dcterms:modified xsi:type="dcterms:W3CDTF">2024-05-23T15:22:04Z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2023-07-03T13:10:00Z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c8bd1b30-e3e9-45dc-b7b9-d46b685d857e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0x010100ECFDF3D715AA394A9B15E0E0FAA07E37</vt:lpwstr>
  </property>
  <property fmtid="{D5CDD505-2E9C-101B-9397-08002B2CF9AE}" pid="10" name="MediaServiceImageTags">
    <vt:lpwstr/>
  </property>
</Properties>
</file>